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21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6197"/>
  </p:normalViewPr>
  <p:slideViewPr>
    <p:cSldViewPr snapToGrid="0">
      <p:cViewPr>
        <p:scale>
          <a:sx n="106" d="100"/>
          <a:sy n="106" d="100"/>
        </p:scale>
        <p:origin x="144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3FC06-7388-3F0B-7812-A4175EA5BE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AEE213-3AB5-733B-7FB0-8EE6BC5F72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DB2DE-21FB-0D07-38A7-8FD9F149A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CF5AE-23A4-3CF8-18A9-6C273EF75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F091A-3B5A-FF4E-418D-A3CACE14F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768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9B0F-38A0-87B0-1E7C-44AA31AB5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6C1C41-0C95-440F-80DB-27449CCD7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310AE1-0656-22B1-E312-1B2280C74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D1706-5A5F-D6EC-E019-41BF732FF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C8198-B35A-9ABD-A5C3-45E9A866C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34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AC3072-4E13-6F01-66B7-62EEC353CB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C4DAF-11F0-F4E3-AD45-19F6230FF7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CC8FD-4808-D56F-9B39-E60C69BED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5668-51B6-B2CA-7F7B-1731A1C9D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9A693-DB7D-35F9-947B-B2D6017BD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068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34C2A-5F7C-0D6A-5A49-F793E0E61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E2A12-9A47-A7C0-DB78-432B50685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3D240-3C8A-C57E-938A-475E6121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E1438-D338-9D16-C7BE-FCD106EBF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47E7F-A389-61E2-CA20-D9F46C293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89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FE4A6-3E58-FAF1-4EAA-1DABBAEFE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90FF0-AD4E-F59C-3239-0AFE67DAF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6FA2D-5D99-DB3A-33B6-E2EDFA879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76572-4359-2033-9B1B-77756AA97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AFC8F-77F5-40B0-6BA9-016F65C8F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52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398C3-C933-9CB7-FC8C-65100EEC4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2B804-56B5-4873-2C42-8757534085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F9BBA8-E8AC-EA9D-0C22-0734AA3F15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A5C20-186F-2BDD-4F35-A0681DBA5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ECC75D-55E7-8CAB-9D14-004467BDB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84425-BAA3-A0A7-DCC3-FDE61629B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65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B3F11-B7F3-B986-00FF-C9B2853E0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657291-8C2C-0ED4-B8DD-39A23DCAA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000B26-256A-F0B6-F68F-223A922DB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59F17D-4AE2-DEED-8BBE-D73D2AB8B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ACB431-7480-33BF-4A0C-AFF38512D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4DD983-37DE-0070-C4D3-7B283C315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3D200-5DA8-74FE-490F-E2D4B5640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097DF6-131A-3081-AA5B-250651DD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520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96CC3-42E2-2236-0E88-ED5E003AA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DC220A-38EC-0A5A-8F70-3715A8D0E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3F5682-B738-0541-B3B9-7C3A8701F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9C893D-E1E7-3D68-518F-690858E5D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157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3BEACD-332C-CAA4-054B-8084BAB55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811185-D27A-F7DC-0B13-02625A418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ABCE7-D3E4-AC16-BEC8-C76FA64AB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490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DE911-6D04-16D0-DB1C-F0D97B2F7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E768A-EBC8-1B18-5EFD-0FF03D7C6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AEE0B7-6013-A4A3-710B-7DE0FBBC01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F2A55F-9040-6B73-A566-977E0502A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51A03-4005-C719-2A57-D05536048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50EFA8-00CB-F75C-FE9C-C6D12289A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2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5702E-45A1-37DC-3AD7-9BE65045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A0B66F-F60E-4743-56A9-784B9FEC29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8B1934-C7C8-7E37-175A-6FFAFBACF1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A15F0-4CF8-7662-A627-732AC434B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95BAC7-169A-A677-C82A-6B9B30EC1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7EB50-05A3-AC57-7E67-65712BA08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719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CDCE14-1D40-2816-B480-A3FB22F5A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4EBDBC-412C-2625-ED3A-72E07CF56E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0E875-8253-E687-5860-F453015AD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33008-91D2-6742-8005-E4A4D971CEAA}" type="datetimeFigureOut">
              <a:rPr lang="en-US" smtClean="0"/>
              <a:t>9/5/22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28E0C-011F-7C08-2027-8D57AC0C8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2A073-AA7E-27CF-EA52-8B806EDEC8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D8ADEA-09D2-4B4C-8E6E-3DDD7C2A85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381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4E801F6-08D5-A5C3-9C9E-3FEFA2C98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2340"/>
            <a:ext cx="7772400" cy="569728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EF3FDAC-1963-30F3-5776-FE4E8A8485DB}"/>
              </a:ext>
            </a:extLst>
          </p:cNvPr>
          <p:cNvSpPr/>
          <p:nvPr/>
        </p:nvSpPr>
        <p:spPr>
          <a:xfrm>
            <a:off x="467360" y="2682240"/>
            <a:ext cx="264160" cy="33528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1684A9-2E7F-B942-1347-574DDB06E049}"/>
              </a:ext>
            </a:extLst>
          </p:cNvPr>
          <p:cNvSpPr/>
          <p:nvPr/>
        </p:nvSpPr>
        <p:spPr>
          <a:xfrm>
            <a:off x="772160" y="1432560"/>
            <a:ext cx="2245360" cy="47752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738EDF-698D-EC2B-8301-BF974CFC7C93}"/>
              </a:ext>
            </a:extLst>
          </p:cNvPr>
          <p:cNvSpPr/>
          <p:nvPr/>
        </p:nvSpPr>
        <p:spPr>
          <a:xfrm>
            <a:off x="3126740" y="4390700"/>
            <a:ext cx="588010" cy="16225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CB479C-14D2-627B-81C4-D35433077CFA}"/>
              </a:ext>
            </a:extLst>
          </p:cNvPr>
          <p:cNvSpPr/>
          <p:nvPr/>
        </p:nvSpPr>
        <p:spPr>
          <a:xfrm>
            <a:off x="3027680" y="3883040"/>
            <a:ext cx="4297680" cy="136968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3F36B0D-EEE5-088B-4E1F-5263F4070388}"/>
              </a:ext>
            </a:extLst>
          </p:cNvPr>
          <p:cNvSpPr/>
          <p:nvPr/>
        </p:nvSpPr>
        <p:spPr>
          <a:xfrm>
            <a:off x="0" y="2651760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11606B0-40B7-A0CF-22B8-849EF0D91893}"/>
              </a:ext>
            </a:extLst>
          </p:cNvPr>
          <p:cNvSpPr/>
          <p:nvPr/>
        </p:nvSpPr>
        <p:spPr>
          <a:xfrm>
            <a:off x="2651760" y="975360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4D14BEC-B761-B324-9B94-E9659E2E7807}"/>
              </a:ext>
            </a:extLst>
          </p:cNvPr>
          <p:cNvSpPr/>
          <p:nvPr/>
        </p:nvSpPr>
        <p:spPr>
          <a:xfrm>
            <a:off x="3027680" y="3476640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182412-7110-5A35-3E96-8148308BAD34}"/>
              </a:ext>
            </a:extLst>
          </p:cNvPr>
          <p:cNvSpPr/>
          <p:nvPr/>
        </p:nvSpPr>
        <p:spPr>
          <a:xfrm>
            <a:off x="3115310" y="4593590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13B506-EDD9-0379-A118-5393BD21DDB9}"/>
              </a:ext>
            </a:extLst>
          </p:cNvPr>
          <p:cNvSpPr/>
          <p:nvPr/>
        </p:nvSpPr>
        <p:spPr>
          <a:xfrm>
            <a:off x="6580505" y="873140"/>
            <a:ext cx="365760" cy="26986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B213DBB-7B98-3490-5426-AB12918A45E0}"/>
              </a:ext>
            </a:extLst>
          </p:cNvPr>
          <p:cNvSpPr/>
          <p:nvPr/>
        </p:nvSpPr>
        <p:spPr>
          <a:xfrm>
            <a:off x="6136640" y="825530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92B3E83-8732-3B70-8139-A21B04FC9C49}"/>
              </a:ext>
            </a:extLst>
          </p:cNvPr>
          <p:cNvSpPr/>
          <p:nvPr/>
        </p:nvSpPr>
        <p:spPr>
          <a:xfrm>
            <a:off x="4707890" y="5381299"/>
            <a:ext cx="873760" cy="17177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03538BA-64C3-2DD7-A017-C5D39B42CA12}"/>
              </a:ext>
            </a:extLst>
          </p:cNvPr>
          <p:cNvSpPr/>
          <p:nvPr/>
        </p:nvSpPr>
        <p:spPr>
          <a:xfrm>
            <a:off x="4963160" y="5593715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4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0B1367A-3324-2F83-1F51-3F5108745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" y="580360"/>
            <a:ext cx="7772400" cy="569728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C6B1CE2-A343-7EBD-09FB-2619B0F7C5BB}"/>
              </a:ext>
            </a:extLst>
          </p:cNvPr>
          <p:cNvSpPr/>
          <p:nvPr/>
        </p:nvSpPr>
        <p:spPr>
          <a:xfrm>
            <a:off x="1248410" y="1102359"/>
            <a:ext cx="1561465" cy="139128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AC97754-E501-4117-B27F-352F6A5E8678}"/>
              </a:ext>
            </a:extLst>
          </p:cNvPr>
          <p:cNvSpPr/>
          <p:nvPr/>
        </p:nvSpPr>
        <p:spPr>
          <a:xfrm>
            <a:off x="1846262" y="2575560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17EFDA-FA5B-2077-7A1D-A3581776FFF6}"/>
              </a:ext>
            </a:extLst>
          </p:cNvPr>
          <p:cNvSpPr/>
          <p:nvPr/>
        </p:nvSpPr>
        <p:spPr>
          <a:xfrm>
            <a:off x="857885" y="2158365"/>
            <a:ext cx="264160" cy="33528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38B0671-6CF2-98CC-C3AD-8ED31FC68AC1}"/>
              </a:ext>
            </a:extLst>
          </p:cNvPr>
          <p:cNvSpPr/>
          <p:nvPr/>
        </p:nvSpPr>
        <p:spPr>
          <a:xfrm>
            <a:off x="390525" y="2127885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42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0809299-71A9-FEEA-5792-9F8D8A525E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548"/>
          <a:stretch/>
        </p:blipFill>
        <p:spPr>
          <a:xfrm>
            <a:off x="84556" y="0"/>
            <a:ext cx="7772400" cy="29883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88F2D9-A6BB-DE3B-1467-304DA64C9058}"/>
              </a:ext>
            </a:extLst>
          </p:cNvPr>
          <p:cNvSpPr/>
          <p:nvPr/>
        </p:nvSpPr>
        <p:spPr>
          <a:xfrm>
            <a:off x="1858010" y="930910"/>
            <a:ext cx="4237990" cy="16446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B21ECA-9720-47F6-418A-1148E40933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934"/>
          <a:stretch/>
        </p:blipFill>
        <p:spPr>
          <a:xfrm>
            <a:off x="84556" y="2988322"/>
            <a:ext cx="7772400" cy="273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823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01CFA3B-476D-8CBC-9C25-EF8E97F64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2400" cy="56972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1283B6D-4BDD-3530-1049-FD95B5E536AA}"/>
              </a:ext>
            </a:extLst>
          </p:cNvPr>
          <p:cNvSpPr/>
          <p:nvPr/>
        </p:nvSpPr>
        <p:spPr>
          <a:xfrm>
            <a:off x="796718" y="4175393"/>
            <a:ext cx="1715128" cy="83009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90E92A-24B6-483E-C0DC-242F4C32611C}"/>
              </a:ext>
            </a:extLst>
          </p:cNvPr>
          <p:cNvSpPr/>
          <p:nvPr/>
        </p:nvSpPr>
        <p:spPr>
          <a:xfrm>
            <a:off x="2478795" y="886620"/>
            <a:ext cx="396607" cy="154810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C9FAB71-B8A6-AECF-4D6E-BE7F76285FA8}"/>
              </a:ext>
            </a:extLst>
          </p:cNvPr>
          <p:cNvSpPr/>
          <p:nvPr/>
        </p:nvSpPr>
        <p:spPr>
          <a:xfrm>
            <a:off x="796718" y="3776582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7489F6-DE95-51E2-E364-27DC49A77EF0}"/>
              </a:ext>
            </a:extLst>
          </p:cNvPr>
          <p:cNvSpPr/>
          <p:nvPr/>
        </p:nvSpPr>
        <p:spPr>
          <a:xfrm>
            <a:off x="2504332" y="2498625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097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F7D2A97D-DD81-EDA0-3CC5-5F661FA8E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1934"/>
            <a:ext cx="7772400" cy="5606066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9190097-28A0-9C31-2C28-4405ADB0DCE6}"/>
              </a:ext>
            </a:extLst>
          </p:cNvPr>
          <p:cNvSpPr/>
          <p:nvPr/>
        </p:nvSpPr>
        <p:spPr>
          <a:xfrm>
            <a:off x="3814008" y="865307"/>
            <a:ext cx="1489180" cy="857740"/>
          </a:xfrm>
          <a:prstGeom prst="rect">
            <a:avLst/>
          </a:prstGeom>
          <a:solidFill>
            <a:srgbClr val="1F2120">
              <a:alpha val="902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951BB0-5D9E-ECA6-433F-4AAA403C26E3}"/>
              </a:ext>
            </a:extLst>
          </p:cNvPr>
          <p:cNvSpPr/>
          <p:nvPr/>
        </p:nvSpPr>
        <p:spPr>
          <a:xfrm>
            <a:off x="2410912" y="2759087"/>
            <a:ext cx="4450814" cy="27597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41F9F2-467D-FF0D-3F0A-1B09B7806D08}"/>
              </a:ext>
            </a:extLst>
          </p:cNvPr>
          <p:cNvSpPr/>
          <p:nvPr/>
        </p:nvSpPr>
        <p:spPr>
          <a:xfrm>
            <a:off x="3791974" y="1910417"/>
            <a:ext cx="1465243" cy="319489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8CD7AA-C17E-A2E3-8A0B-A5E03B1EED49}"/>
              </a:ext>
            </a:extLst>
          </p:cNvPr>
          <p:cNvSpPr txBox="1"/>
          <p:nvPr/>
        </p:nvSpPr>
        <p:spPr>
          <a:xfrm rot="16200000">
            <a:off x="3504628" y="1268197"/>
            <a:ext cx="95731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Continue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68AD9B-1FB0-B184-7D0E-AFE9DD0C457D}"/>
              </a:ext>
            </a:extLst>
          </p:cNvPr>
          <p:cNvSpPr txBox="1"/>
          <p:nvPr/>
        </p:nvSpPr>
        <p:spPr>
          <a:xfrm rot="16200000">
            <a:off x="3688265" y="1215298"/>
            <a:ext cx="105028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Over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D38FEE-F97E-1DBC-6941-0ABC24791D7E}"/>
              </a:ext>
            </a:extLst>
          </p:cNvPr>
          <p:cNvSpPr txBox="1"/>
          <p:nvPr/>
        </p:nvSpPr>
        <p:spPr>
          <a:xfrm rot="16200000">
            <a:off x="3966481" y="1266594"/>
            <a:ext cx="95410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Into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132B62-29AB-6061-528E-EE5C8A0EE129}"/>
              </a:ext>
            </a:extLst>
          </p:cNvPr>
          <p:cNvSpPr txBox="1"/>
          <p:nvPr/>
        </p:nvSpPr>
        <p:spPr>
          <a:xfrm rot="16200000">
            <a:off x="4202216" y="1272205"/>
            <a:ext cx="9428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Out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DF216C-3E0F-B953-A7C3-BEC3FB2A87E5}"/>
              </a:ext>
            </a:extLst>
          </p:cNvPr>
          <p:cNvSpPr txBox="1"/>
          <p:nvPr/>
        </p:nvSpPr>
        <p:spPr>
          <a:xfrm rot="16200000">
            <a:off x="4501270" y="1346744"/>
            <a:ext cx="80502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5A51A5-7F91-1987-70B0-4A5AB802318D}"/>
              </a:ext>
            </a:extLst>
          </p:cNvPr>
          <p:cNvSpPr txBox="1"/>
          <p:nvPr/>
        </p:nvSpPr>
        <p:spPr>
          <a:xfrm rot="16200000">
            <a:off x="4843606" y="1466970"/>
            <a:ext cx="58060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89B0994-3083-1033-A85A-421A5A8D4742}"/>
              </a:ext>
            </a:extLst>
          </p:cNvPr>
          <p:cNvSpPr/>
          <p:nvPr/>
        </p:nvSpPr>
        <p:spPr>
          <a:xfrm>
            <a:off x="626178" y="1910417"/>
            <a:ext cx="1784734" cy="140960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FEC6353-EE50-32EB-106F-548B57996DC5}"/>
              </a:ext>
            </a:extLst>
          </p:cNvPr>
          <p:cNvSpPr/>
          <p:nvPr/>
        </p:nvSpPr>
        <p:spPr>
          <a:xfrm>
            <a:off x="626178" y="4389213"/>
            <a:ext cx="1784734" cy="111215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6165209-B5F5-C249-A494-16D1C9E983F4}"/>
              </a:ext>
            </a:extLst>
          </p:cNvPr>
          <p:cNvSpPr/>
          <p:nvPr/>
        </p:nvSpPr>
        <p:spPr>
          <a:xfrm>
            <a:off x="1335665" y="3381359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53BF8E1-A68B-90E1-DA73-28B1BA3F2B4F}"/>
              </a:ext>
            </a:extLst>
          </p:cNvPr>
          <p:cNvSpPr/>
          <p:nvPr/>
        </p:nvSpPr>
        <p:spPr>
          <a:xfrm>
            <a:off x="1335665" y="3965253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4F5863A-D983-D356-EFEB-D7768D5C08BA}"/>
              </a:ext>
            </a:extLst>
          </p:cNvPr>
          <p:cNvSpPr/>
          <p:nvPr/>
        </p:nvSpPr>
        <p:spPr>
          <a:xfrm>
            <a:off x="6502576" y="3105937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9516332-D8C9-D31E-70DC-4C8FE05AE4BA}"/>
              </a:ext>
            </a:extLst>
          </p:cNvPr>
          <p:cNvSpPr/>
          <p:nvPr/>
        </p:nvSpPr>
        <p:spPr>
          <a:xfrm>
            <a:off x="5367839" y="1883065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9705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3B51D4B9-2857-EB20-17E3-3D4AB7D52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4383" y="1176596"/>
            <a:ext cx="8071197" cy="591630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9190097-28A0-9C31-2C28-4405ADB0DCE6}"/>
              </a:ext>
            </a:extLst>
          </p:cNvPr>
          <p:cNvSpPr/>
          <p:nvPr/>
        </p:nvSpPr>
        <p:spPr>
          <a:xfrm>
            <a:off x="3917958" y="865307"/>
            <a:ext cx="1339259" cy="857740"/>
          </a:xfrm>
          <a:prstGeom prst="rect">
            <a:avLst/>
          </a:prstGeom>
          <a:solidFill>
            <a:srgbClr val="1F2120">
              <a:alpha val="902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951BB0-5D9E-ECA6-433F-4AAA403C26E3}"/>
              </a:ext>
            </a:extLst>
          </p:cNvPr>
          <p:cNvSpPr/>
          <p:nvPr/>
        </p:nvSpPr>
        <p:spPr>
          <a:xfrm>
            <a:off x="2410912" y="2759087"/>
            <a:ext cx="4450814" cy="27597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41F9F2-467D-FF0D-3F0A-1B09B7806D08}"/>
              </a:ext>
            </a:extLst>
          </p:cNvPr>
          <p:cNvSpPr/>
          <p:nvPr/>
        </p:nvSpPr>
        <p:spPr>
          <a:xfrm>
            <a:off x="3791974" y="1910417"/>
            <a:ext cx="1465243" cy="319489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8CD7AA-C17E-A2E3-8A0B-A5E03B1EED49}"/>
              </a:ext>
            </a:extLst>
          </p:cNvPr>
          <p:cNvSpPr txBox="1"/>
          <p:nvPr/>
        </p:nvSpPr>
        <p:spPr>
          <a:xfrm rot="16200000">
            <a:off x="3600884" y="1268197"/>
            <a:ext cx="95731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Continue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68AD9B-1FB0-B184-7D0E-AFE9DD0C457D}"/>
              </a:ext>
            </a:extLst>
          </p:cNvPr>
          <p:cNvSpPr txBox="1"/>
          <p:nvPr/>
        </p:nvSpPr>
        <p:spPr>
          <a:xfrm rot="16200000">
            <a:off x="3758052" y="1215298"/>
            <a:ext cx="105028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Over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D38FEE-F97E-1DBC-6941-0ABC24791D7E}"/>
              </a:ext>
            </a:extLst>
          </p:cNvPr>
          <p:cNvSpPr txBox="1"/>
          <p:nvPr/>
        </p:nvSpPr>
        <p:spPr>
          <a:xfrm rot="16200000">
            <a:off x="4009797" y="1266594"/>
            <a:ext cx="95410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Into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132B62-29AB-6061-528E-EE5C8A0EE129}"/>
              </a:ext>
            </a:extLst>
          </p:cNvPr>
          <p:cNvSpPr txBox="1"/>
          <p:nvPr/>
        </p:nvSpPr>
        <p:spPr>
          <a:xfrm rot="16200000">
            <a:off x="4219062" y="1272205"/>
            <a:ext cx="9428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Out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DF216C-3E0F-B953-A7C3-BEC3FB2A87E5}"/>
              </a:ext>
            </a:extLst>
          </p:cNvPr>
          <p:cNvSpPr txBox="1"/>
          <p:nvPr/>
        </p:nvSpPr>
        <p:spPr>
          <a:xfrm rot="16200000">
            <a:off x="4491646" y="1346744"/>
            <a:ext cx="80502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5A51A5-7F91-1987-70B0-4A5AB802318D}"/>
              </a:ext>
            </a:extLst>
          </p:cNvPr>
          <p:cNvSpPr txBox="1"/>
          <p:nvPr/>
        </p:nvSpPr>
        <p:spPr>
          <a:xfrm rot="16200000">
            <a:off x="4807510" y="1466970"/>
            <a:ext cx="58060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89B0994-3083-1033-A85A-421A5A8D4742}"/>
              </a:ext>
            </a:extLst>
          </p:cNvPr>
          <p:cNvSpPr/>
          <p:nvPr/>
        </p:nvSpPr>
        <p:spPr>
          <a:xfrm>
            <a:off x="626178" y="1910417"/>
            <a:ext cx="1784734" cy="140960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FEC6353-EE50-32EB-106F-548B57996DC5}"/>
              </a:ext>
            </a:extLst>
          </p:cNvPr>
          <p:cNvSpPr/>
          <p:nvPr/>
        </p:nvSpPr>
        <p:spPr>
          <a:xfrm>
            <a:off x="626178" y="4389213"/>
            <a:ext cx="1784734" cy="111215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6165209-B5F5-C249-A494-16D1C9E983F4}"/>
              </a:ext>
            </a:extLst>
          </p:cNvPr>
          <p:cNvSpPr/>
          <p:nvPr/>
        </p:nvSpPr>
        <p:spPr>
          <a:xfrm>
            <a:off x="197056" y="2432341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53BF8E1-A68B-90E1-DA73-28B1BA3F2B4F}"/>
              </a:ext>
            </a:extLst>
          </p:cNvPr>
          <p:cNvSpPr/>
          <p:nvPr/>
        </p:nvSpPr>
        <p:spPr>
          <a:xfrm>
            <a:off x="197056" y="3666533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4F5863A-D983-D356-EFEB-D7768D5C08BA}"/>
              </a:ext>
            </a:extLst>
          </p:cNvPr>
          <p:cNvSpPr/>
          <p:nvPr/>
        </p:nvSpPr>
        <p:spPr>
          <a:xfrm>
            <a:off x="6502576" y="3105937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9516332-D8C9-D31E-70DC-4C8FE05AE4BA}"/>
              </a:ext>
            </a:extLst>
          </p:cNvPr>
          <p:cNvSpPr/>
          <p:nvPr/>
        </p:nvSpPr>
        <p:spPr>
          <a:xfrm>
            <a:off x="5367839" y="1883065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46E9C2-9C3A-729E-0450-F1CD70B21B13}"/>
              </a:ext>
            </a:extLst>
          </p:cNvPr>
          <p:cNvSpPr/>
          <p:nvPr/>
        </p:nvSpPr>
        <p:spPr>
          <a:xfrm>
            <a:off x="3190395" y="4340797"/>
            <a:ext cx="861431" cy="27572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49C127E-9E15-DAF6-B960-2D116729A407}"/>
              </a:ext>
            </a:extLst>
          </p:cNvPr>
          <p:cNvSpPr/>
          <p:nvPr/>
        </p:nvSpPr>
        <p:spPr>
          <a:xfrm>
            <a:off x="3430754" y="4686423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96CBC3-C652-F604-C485-94D75BEE9BA3}"/>
              </a:ext>
            </a:extLst>
          </p:cNvPr>
          <p:cNvSpPr/>
          <p:nvPr/>
        </p:nvSpPr>
        <p:spPr>
          <a:xfrm>
            <a:off x="197056" y="4762409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6AD771B-2C40-D0C2-846B-791EF6BA83B4}"/>
              </a:ext>
            </a:extLst>
          </p:cNvPr>
          <p:cNvSpPr/>
          <p:nvPr/>
        </p:nvSpPr>
        <p:spPr>
          <a:xfrm>
            <a:off x="626178" y="3320024"/>
            <a:ext cx="1784734" cy="1058779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642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D63E34-1877-9DD0-32E0-EB77570EA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2400" cy="569728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6CBA4B0-46BF-8922-9A54-26337E586C36}"/>
              </a:ext>
            </a:extLst>
          </p:cNvPr>
          <p:cNvSpPr/>
          <p:nvPr/>
        </p:nvSpPr>
        <p:spPr>
          <a:xfrm>
            <a:off x="2791326" y="1515979"/>
            <a:ext cx="264694" cy="111893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AEB62DB-268C-F069-876F-DF269DCA6082}"/>
              </a:ext>
            </a:extLst>
          </p:cNvPr>
          <p:cNvSpPr/>
          <p:nvPr/>
        </p:nvSpPr>
        <p:spPr>
          <a:xfrm>
            <a:off x="2326645" y="1878888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9F554E-D6E6-F74F-7A0A-A2C44003D0F3}"/>
              </a:ext>
            </a:extLst>
          </p:cNvPr>
          <p:cNvSpPr/>
          <p:nvPr/>
        </p:nvSpPr>
        <p:spPr>
          <a:xfrm>
            <a:off x="2791326" y="2899611"/>
            <a:ext cx="264694" cy="51735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59FB4A-B408-063B-62A9-056D1F8E7162}"/>
              </a:ext>
            </a:extLst>
          </p:cNvPr>
          <p:cNvSpPr/>
          <p:nvPr/>
        </p:nvSpPr>
        <p:spPr>
          <a:xfrm>
            <a:off x="2538663" y="1263316"/>
            <a:ext cx="264694" cy="25266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F7B564-F01C-4596-2BAC-3D643C8C2319}"/>
              </a:ext>
            </a:extLst>
          </p:cNvPr>
          <p:cNvSpPr/>
          <p:nvPr/>
        </p:nvSpPr>
        <p:spPr>
          <a:xfrm>
            <a:off x="2899611" y="1118937"/>
            <a:ext cx="264694" cy="25266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8CB5692-8F78-BCC4-DF7B-39C15D4879C3}"/>
              </a:ext>
            </a:extLst>
          </p:cNvPr>
          <p:cNvSpPr/>
          <p:nvPr/>
        </p:nvSpPr>
        <p:spPr>
          <a:xfrm>
            <a:off x="2844002" y="663698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D0686D-4F96-470B-75B7-1146EEABA62D}"/>
              </a:ext>
            </a:extLst>
          </p:cNvPr>
          <p:cNvSpPr/>
          <p:nvPr/>
        </p:nvSpPr>
        <p:spPr>
          <a:xfrm>
            <a:off x="2086012" y="1205119"/>
            <a:ext cx="365760" cy="3657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465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CCF4AC-1D57-D696-1D99-8FB385E02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13" y="336216"/>
            <a:ext cx="47879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454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41</Words>
  <Application>Microsoft Macintosh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Bradbury, Ph.D.</dc:creator>
  <cp:lastModifiedBy>Kyle Bradbury, Ph.D.</cp:lastModifiedBy>
  <cp:revision>4</cp:revision>
  <dcterms:created xsi:type="dcterms:W3CDTF">2022-09-05T21:07:52Z</dcterms:created>
  <dcterms:modified xsi:type="dcterms:W3CDTF">2022-09-06T04:34:17Z</dcterms:modified>
</cp:coreProperties>
</file>

<file path=docProps/thumbnail.jpeg>
</file>